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92" r:id="rId4"/>
    <p:sldId id="291" r:id="rId5"/>
    <p:sldId id="293" r:id="rId6"/>
    <p:sldId id="295" r:id="rId7"/>
    <p:sldId id="294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6" r:id="rId17"/>
    <p:sldId id="305" r:id="rId18"/>
    <p:sldId id="310" r:id="rId19"/>
    <p:sldId id="309" r:id="rId20"/>
    <p:sldId id="308" r:id="rId21"/>
    <p:sldId id="307" r:id="rId22"/>
    <p:sldId id="311" r:id="rId23"/>
    <p:sldId id="304" r:id="rId24"/>
    <p:sldId id="290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opher Barretto" initials="CB" lastIdx="1" clrIdx="0">
    <p:extLst>
      <p:ext uri="{19B8F6BF-5375-455C-9EA6-DF929625EA0E}">
        <p15:presenceInfo xmlns:p15="http://schemas.microsoft.com/office/powerpoint/2012/main" userId="S::cbarretto@GraVoc.com::91719323-4353-46cb-9e2b-6152978c01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8" autoAdjust="0"/>
    <p:restoredTop sz="94694"/>
  </p:normalViewPr>
  <p:slideViewPr>
    <p:cSldViewPr>
      <p:cViewPr varScale="1">
        <p:scale>
          <a:sx n="109" d="100"/>
          <a:sy n="109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254CE-D84E-4910-8D8A-9C2B0B3BB855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7AD54-7FFD-4645-BDA8-EF87BDC0A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78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7AD54-7FFD-4645-BDA8-EF87BDC0AC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46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0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74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86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1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3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22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62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9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6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94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11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41FAB-DDC0-4C8D-A2C0-9BFAD0961D10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0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2800" b="0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piderLabs/Responder" TargetMode="External"/><Relationship Id="rId3" Type="http://schemas.openxmlformats.org/officeDocument/2006/relationships/hyperlink" Target="https://dirkjanm.io/worst-of-both-worlds-ntlm-relaying-and-kerberos-delegation/" TargetMode="External"/><Relationship Id="rId7" Type="http://schemas.openxmlformats.org/officeDocument/2006/relationships/hyperlink" Target="https://github.com/SecureAuthCorp/impacket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byt3bl33d3r/CrackMapExec" TargetMode="External"/><Relationship Id="rId5" Type="http://schemas.openxmlformats.org/officeDocument/2006/relationships/hyperlink" Target="https://www.rapid7.com/db/modules/exploit/windows/smb/ms17_010_eternalblue" TargetMode="External"/><Relationship Id="rId4" Type="http://schemas.openxmlformats.org/officeDocument/2006/relationships/hyperlink" Target="http://foofus.net/goons/percx/praeda/pass-back-attack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ackndo/lsassy/tree/master/c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2514600"/>
            <a:ext cx="6400800" cy="1752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 Domain Admin in Under 30</a:t>
            </a:r>
          </a:p>
          <a:p>
            <a:r>
              <a:rPr lang="en-US" dirty="0">
                <a:solidFill>
                  <a:schemeClr val="bg1"/>
                </a:solidFill>
              </a:rPr>
              <a:t>(Internal Edition)</a:t>
            </a:r>
          </a:p>
        </p:txBody>
      </p:sp>
    </p:spTree>
    <p:extLst>
      <p:ext uri="{BB962C8B-B14F-4D97-AF65-F5344CB8AC3E}">
        <p14:creationId xmlns:p14="http://schemas.microsoft.com/office/powerpoint/2010/main" val="998091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A2CB82-A614-4CD9-9889-8E7C1B802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u="sng" dirty="0"/>
              <a:t>#2 Way from “Zero to Hero”</a:t>
            </a:r>
          </a:p>
          <a:p>
            <a:r>
              <a:rPr lang="en-US" dirty="0"/>
              <a:t>Scan entire network for </a:t>
            </a:r>
            <a:r>
              <a:rPr lang="en-US" dirty="0" err="1"/>
              <a:t>iLO</a:t>
            </a:r>
            <a:r>
              <a:rPr lang="en-US" dirty="0"/>
              <a:t> (Dell, HP, </a:t>
            </a:r>
            <a:r>
              <a:rPr lang="en-US" dirty="0" err="1"/>
              <a:t>SuperMicro</a:t>
            </a:r>
            <a:r>
              <a:rPr lang="en-US" dirty="0"/>
              <a:t>, etc.)</a:t>
            </a:r>
          </a:p>
          <a:p>
            <a:r>
              <a:rPr lang="en-US" dirty="0"/>
              <a:t>Dump IPMI hashes</a:t>
            </a:r>
          </a:p>
          <a:p>
            <a:r>
              <a:rPr lang="en-US" dirty="0"/>
              <a:t>Crack IPMI hashes</a:t>
            </a:r>
          </a:p>
          <a:p>
            <a:r>
              <a:rPr lang="en-US" dirty="0"/>
              <a:t>HP </a:t>
            </a:r>
            <a:r>
              <a:rPr lang="en-US" dirty="0" err="1"/>
              <a:t>iLO</a:t>
            </a:r>
            <a:r>
              <a:rPr lang="en-US" dirty="0"/>
              <a:t> default is typically numbers and all uppercase letters</a:t>
            </a:r>
          </a:p>
          <a:p>
            <a:r>
              <a:rPr lang="en-US" dirty="0"/>
              <a:t>Dell iDRAC default is typically </a:t>
            </a:r>
            <a:r>
              <a:rPr lang="en-US" dirty="0" err="1"/>
              <a:t>calvin</a:t>
            </a:r>
            <a:endParaRPr lang="en-US" dirty="0"/>
          </a:p>
          <a:p>
            <a:r>
              <a:rPr lang="en-US" dirty="0" err="1"/>
              <a:t>SuperMicro</a:t>
            </a:r>
            <a:r>
              <a:rPr lang="en-US" dirty="0"/>
              <a:t> default is typically ADMIN</a:t>
            </a:r>
          </a:p>
          <a:p>
            <a:r>
              <a:rPr lang="en-US" dirty="0"/>
              <a:t>Look for backup admin or password reuse</a:t>
            </a:r>
          </a:p>
          <a:p>
            <a:r>
              <a:rPr lang="en-US" dirty="0"/>
              <a:t>Spray credentials using </a:t>
            </a:r>
            <a:r>
              <a:rPr lang="en-US" dirty="0" err="1"/>
              <a:t>crackmapexec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771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42993-FAF0-40F1-A649-5D18CB74B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32" y="1307540"/>
            <a:ext cx="8077200" cy="2959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E72544-237D-4532-9D99-EEB0E068D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507441"/>
            <a:ext cx="9144000" cy="335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26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3FDB7-4891-4ED2-ACC4-5FC3C673C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8" y="2133600"/>
            <a:ext cx="8939103" cy="32754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EA33CA-5D4F-4063-BBC3-1521DA48D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72000"/>
            <a:ext cx="8305800" cy="107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77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A2CB82-A614-4CD9-9889-8E7C1B802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#3 Way from “Zero to Hero”</a:t>
            </a:r>
          </a:p>
          <a:p>
            <a:r>
              <a:rPr lang="en-US" dirty="0"/>
              <a:t>Scan entire network for open NFS</a:t>
            </a:r>
          </a:p>
          <a:p>
            <a:r>
              <a:rPr lang="en-US" dirty="0"/>
              <a:t>Mount NFS share</a:t>
            </a:r>
          </a:p>
          <a:p>
            <a:r>
              <a:rPr lang="en-US" dirty="0"/>
              <a:t>Look for interesting files, such as a backup appliance that contains a DC backup</a:t>
            </a:r>
          </a:p>
          <a:p>
            <a:r>
              <a:rPr lang="en-US" dirty="0"/>
              <a:t>Extract </a:t>
            </a:r>
            <a:r>
              <a:rPr lang="en-US" dirty="0" err="1"/>
              <a:t>ntds</a:t>
            </a:r>
            <a:r>
              <a:rPr lang="en-US" dirty="0"/>
              <a:t> file</a:t>
            </a:r>
          </a:p>
          <a:p>
            <a:r>
              <a:rPr lang="en-US" dirty="0"/>
              <a:t>Crack away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961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68DB5-0A5C-4F2D-8F69-35EDA5AA4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3720"/>
            <a:ext cx="9144000" cy="335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60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A2CB82-A614-4CD9-9889-8E7C1B802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u="sng" dirty="0"/>
              <a:t>#4 Way from “Zero to Hero”</a:t>
            </a:r>
          </a:p>
          <a:p>
            <a:r>
              <a:rPr lang="en-US" dirty="0"/>
              <a:t>Scan entire network for open printers (typically use </a:t>
            </a:r>
            <a:r>
              <a:rPr lang="en-US" dirty="0" err="1"/>
              <a:t>nmap</a:t>
            </a:r>
            <a:r>
              <a:rPr lang="en-US" dirty="0"/>
              <a:t>)</a:t>
            </a:r>
          </a:p>
          <a:p>
            <a:r>
              <a:rPr lang="en-US" dirty="0"/>
              <a:t>Check for default credentials on every printer</a:t>
            </a:r>
          </a:p>
          <a:p>
            <a:r>
              <a:rPr lang="en-US" dirty="0"/>
              <a:t>If successful, look for LDAP authentication/email/scan to file share settings</a:t>
            </a:r>
          </a:p>
          <a:p>
            <a:r>
              <a:rPr lang="en-US" dirty="0"/>
              <a:t>Change share or IP to attacker IP and run a test</a:t>
            </a:r>
          </a:p>
          <a:p>
            <a:r>
              <a:rPr lang="en-US" dirty="0"/>
              <a:t>Run rogue server (responder or </a:t>
            </a:r>
            <a:r>
              <a:rPr lang="en-US" dirty="0" err="1"/>
              <a:t>nc</a:t>
            </a:r>
            <a:r>
              <a:rPr lang="en-US" dirty="0"/>
              <a:t>)</a:t>
            </a:r>
          </a:p>
          <a:p>
            <a:r>
              <a:rPr lang="en-US" dirty="0"/>
              <a:t>Credentials will be sent to attacker machine of that account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43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dap xerox versalink">
            <a:extLst>
              <a:ext uri="{FF2B5EF4-FFF2-40B4-BE49-F238E27FC236}">
                <a16:creationId xmlns:a16="http://schemas.microsoft.com/office/drawing/2014/main" id="{D25DF60A-EBB4-4583-8F16-15B07FD64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5986462" cy="388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ogue ldap server">
            <a:extLst>
              <a:ext uri="{FF2B5EF4-FFF2-40B4-BE49-F238E27FC236}">
                <a16:creationId xmlns:a16="http://schemas.microsoft.com/office/drawing/2014/main" id="{6395F40A-4B49-4E31-9B3A-AAF792F87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069" y="4160841"/>
            <a:ext cx="5562600" cy="262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259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A2CB82-A614-4CD9-9889-8E7C1B802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#5 Way from “Zero to Hero”</a:t>
            </a:r>
          </a:p>
          <a:p>
            <a:r>
              <a:rPr lang="en-US" dirty="0"/>
              <a:t>Scan entire network for eternal blue       (MS17-010)</a:t>
            </a:r>
          </a:p>
          <a:p>
            <a:r>
              <a:rPr lang="en-US" dirty="0"/>
              <a:t>Run exploit</a:t>
            </a:r>
          </a:p>
          <a:p>
            <a:r>
              <a:rPr lang="en-US" dirty="0"/>
              <a:t>Dump Credentials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767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eternalblue msf">
            <a:extLst>
              <a:ext uri="{FF2B5EF4-FFF2-40B4-BE49-F238E27FC236}">
                <a16:creationId xmlns:a16="http://schemas.microsoft.com/office/drawing/2014/main" id="{8DD0C510-6B1B-473F-A2EF-188DB17B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00" y="1752600"/>
            <a:ext cx="69406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293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A2CB82-A614-4CD9-9889-8E7C1B802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#6 Way from “Zero to Hero”</a:t>
            </a:r>
          </a:p>
          <a:p>
            <a:r>
              <a:rPr lang="en-US" dirty="0"/>
              <a:t>Scan entire network for </a:t>
            </a:r>
            <a:r>
              <a:rPr lang="en-US" dirty="0" err="1"/>
              <a:t>Solarwinds</a:t>
            </a:r>
            <a:r>
              <a:rPr lang="en-US" dirty="0"/>
              <a:t> Dameware Mini Remote Control RCE (CVE-2019-3980)</a:t>
            </a:r>
          </a:p>
          <a:p>
            <a:r>
              <a:rPr lang="en-US" dirty="0"/>
              <a:t>Run exploit</a:t>
            </a:r>
          </a:p>
          <a:p>
            <a:r>
              <a:rPr lang="en-US" dirty="0"/>
              <a:t>Dump Credentials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234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Yes, the most boring slide.</a:t>
            </a:r>
          </a:p>
          <a:p>
            <a:r>
              <a:rPr lang="en-US" dirty="0"/>
              <a:t>Mike Kannan – Director of Security at </a:t>
            </a:r>
            <a:r>
              <a:rPr lang="en-US" dirty="0" err="1"/>
              <a:t>GraVoc</a:t>
            </a:r>
            <a:endParaRPr lang="en-US" dirty="0"/>
          </a:p>
          <a:p>
            <a:r>
              <a:rPr lang="en-US" dirty="0" err="1"/>
              <a:t>Pentesting</a:t>
            </a:r>
            <a:r>
              <a:rPr lang="en-US" dirty="0"/>
              <a:t> for over 10 years</a:t>
            </a:r>
          </a:p>
          <a:p>
            <a:r>
              <a:rPr lang="en-US" dirty="0"/>
              <a:t>I enjoy long walks on the beach, but not if it’s windy</a:t>
            </a:r>
          </a:p>
          <a:p>
            <a:r>
              <a:rPr lang="en-US" dirty="0"/>
              <a:t>Chris Barretto – Senior Security at </a:t>
            </a:r>
            <a:r>
              <a:rPr lang="en-US" dirty="0" err="1"/>
              <a:t>GraVoc</a:t>
            </a:r>
            <a:endParaRPr lang="en-US" dirty="0"/>
          </a:p>
          <a:p>
            <a:r>
              <a:rPr lang="en-US" dirty="0" err="1"/>
              <a:t>Pentesting</a:t>
            </a:r>
            <a:r>
              <a:rPr lang="en-US" dirty="0"/>
              <a:t> for over 5 years</a:t>
            </a:r>
          </a:p>
        </p:txBody>
      </p:sp>
    </p:spTree>
    <p:extLst>
      <p:ext uri="{BB962C8B-B14F-4D97-AF65-F5344CB8AC3E}">
        <p14:creationId xmlns:p14="http://schemas.microsoft.com/office/powerpoint/2010/main" val="3789565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CBF42A-1280-4EB9-8A2D-45BB25011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6" y="1600200"/>
            <a:ext cx="8984087" cy="491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02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A2CB82-A614-4CD9-9889-8E7C1B802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#7 Way from “Zero to Hero”</a:t>
            </a:r>
          </a:p>
          <a:p>
            <a:r>
              <a:rPr lang="en-US" dirty="0"/>
              <a:t>Run mitm6</a:t>
            </a:r>
          </a:p>
          <a:p>
            <a:r>
              <a:rPr lang="en-US" dirty="0"/>
              <a:t>Run </a:t>
            </a:r>
            <a:r>
              <a:rPr lang="en-US" dirty="0" err="1"/>
              <a:t>ntlmrelayx</a:t>
            </a:r>
            <a:endParaRPr lang="en-US" dirty="0"/>
          </a:p>
          <a:p>
            <a:r>
              <a:rPr lang="en-US" dirty="0"/>
              <a:t>Watch computer get added to domain</a:t>
            </a:r>
          </a:p>
          <a:p>
            <a:r>
              <a:rPr lang="en-US" dirty="0"/>
              <a:t>Spray credentials</a:t>
            </a:r>
          </a:p>
          <a:p>
            <a:r>
              <a:rPr lang="en-US" dirty="0"/>
              <a:t>Note: This is adding a computer account to the domain and may get alerted (less stealthy).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52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mitm6 ntlmrelayx">
            <a:extLst>
              <a:ext uri="{FF2B5EF4-FFF2-40B4-BE49-F238E27FC236}">
                <a16:creationId xmlns:a16="http://schemas.microsoft.com/office/drawing/2014/main" id="{CBBABFA5-8CCB-49CE-A232-D53C90A63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505200"/>
            <a:ext cx="5640852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itm6 ntlmrelayx">
            <a:extLst>
              <a:ext uri="{FF2B5EF4-FFF2-40B4-BE49-F238E27FC236}">
                <a16:creationId xmlns:a16="http://schemas.microsoft.com/office/drawing/2014/main" id="{0A5ECFCF-F104-4D3A-BD43-DE2517E8C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01136"/>
            <a:ext cx="5640852" cy="165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D54395-1029-4D76-8FB8-B7534D4D49D5}"/>
              </a:ext>
            </a:extLst>
          </p:cNvPr>
          <p:cNvSpPr txBox="1"/>
          <p:nvPr/>
        </p:nvSpPr>
        <p:spPr>
          <a:xfrm>
            <a:off x="457200" y="60592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account created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D4A60-47EC-4402-BC27-A7BF23BC4C3D}"/>
              </a:ext>
            </a:extLst>
          </p:cNvPr>
          <p:cNvSpPr txBox="1"/>
          <p:nvPr/>
        </p:nvSpPr>
        <p:spPr>
          <a:xfrm>
            <a:off x="991626" y="383347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MiTM6 running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3E8CC51A-CCFE-4591-AEC8-F9D647BC8E37}"/>
              </a:ext>
            </a:extLst>
          </p:cNvPr>
          <p:cNvSpPr/>
          <p:nvPr/>
        </p:nvSpPr>
        <p:spPr>
          <a:xfrm>
            <a:off x="1485900" y="3429000"/>
            <a:ext cx="647700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C2D8C34-EEC0-4549-8EA7-F06AB0D0F26C}"/>
              </a:ext>
            </a:extLst>
          </p:cNvPr>
          <p:cNvSpPr/>
          <p:nvPr/>
        </p:nvSpPr>
        <p:spPr>
          <a:xfrm>
            <a:off x="2286000" y="6153834"/>
            <a:ext cx="763026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70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A2CB82-A614-4CD9-9889-8E7C1B802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u="sng" dirty="0"/>
              <a:t>Mitigations</a:t>
            </a:r>
          </a:p>
          <a:p>
            <a:r>
              <a:rPr lang="en-US" dirty="0"/>
              <a:t>Patch </a:t>
            </a:r>
            <a:r>
              <a:rPr lang="en-US" dirty="0" err="1"/>
              <a:t>Patch</a:t>
            </a:r>
            <a:r>
              <a:rPr lang="en-US" dirty="0"/>
              <a:t> Patch!!!</a:t>
            </a:r>
          </a:p>
          <a:p>
            <a:r>
              <a:rPr lang="en-US" dirty="0"/>
              <a:t>Disable LLMNR and WPAD</a:t>
            </a:r>
          </a:p>
          <a:p>
            <a:r>
              <a:rPr lang="en-US" dirty="0"/>
              <a:t>Enforce SMB Signing Everywhere</a:t>
            </a:r>
          </a:p>
          <a:p>
            <a:r>
              <a:rPr lang="en-US" dirty="0"/>
              <a:t>Change all default credentials</a:t>
            </a:r>
          </a:p>
          <a:p>
            <a:r>
              <a:rPr lang="en-US" dirty="0"/>
              <a:t>Use password 14 characters or greater everywhere</a:t>
            </a:r>
          </a:p>
          <a:p>
            <a:r>
              <a:rPr lang="en-US" dirty="0"/>
              <a:t>Implement unique local admin password per device (LAPS)</a:t>
            </a:r>
          </a:p>
          <a:p>
            <a:r>
              <a:rPr lang="en-US" dirty="0"/>
              <a:t>Set up </a:t>
            </a:r>
            <a:r>
              <a:rPr lang="en-US" dirty="0" err="1"/>
              <a:t>vLAN’s</a:t>
            </a:r>
            <a:r>
              <a:rPr lang="en-US" dirty="0"/>
              <a:t> with strict ACL’s (network segmentation) </a:t>
            </a:r>
          </a:p>
          <a:p>
            <a:r>
              <a:rPr lang="en-US" dirty="0"/>
              <a:t>Disable unused services and cleartext protocols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773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FC01C9-59BD-407E-89A5-6CBCFEB1B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648200"/>
            <a:ext cx="7772400" cy="150018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1E1A1-EB60-40F2-8428-79E9D629EC38}"/>
              </a:ext>
            </a:extLst>
          </p:cNvPr>
          <p:cNvSpPr txBox="1"/>
          <p:nvPr/>
        </p:nvSpPr>
        <p:spPr>
          <a:xfrm>
            <a:off x="4038600" y="1651767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References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DE124A-E9F6-4CDF-8FCE-43F90A4BD5B7}"/>
              </a:ext>
            </a:extLst>
          </p:cNvPr>
          <p:cNvSpPr/>
          <p:nvPr/>
        </p:nvSpPr>
        <p:spPr>
          <a:xfrm>
            <a:off x="1828800" y="2168842"/>
            <a:ext cx="6248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https://dirkjanm.io/worst-of-both-worlds-ntlm-relaying-and-kerberos-delegation/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F80137-F2E3-48DC-BF80-6F42DD5096B5}"/>
              </a:ext>
            </a:extLst>
          </p:cNvPr>
          <p:cNvSpPr/>
          <p:nvPr/>
        </p:nvSpPr>
        <p:spPr>
          <a:xfrm>
            <a:off x="2438400" y="252791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4"/>
              </a:rPr>
              <a:t>http://foofus.net/goons/percx/praeda/pass-back-attack.pdf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A64E0F-6D53-4163-A826-AC6877412580}"/>
              </a:ext>
            </a:extLst>
          </p:cNvPr>
          <p:cNvSpPr/>
          <p:nvPr/>
        </p:nvSpPr>
        <p:spPr>
          <a:xfrm>
            <a:off x="2209800" y="2952691"/>
            <a:ext cx="502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https://www.rapid7.com/db/modules/exploit/windows/smb/ms17_010_eternalblue</a:t>
            </a: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EF0FBA-140C-4A4F-9F6F-DE7AE356BAC6}"/>
              </a:ext>
            </a:extLst>
          </p:cNvPr>
          <p:cNvSpPr/>
          <p:nvPr/>
        </p:nvSpPr>
        <p:spPr>
          <a:xfrm>
            <a:off x="2857500" y="3462791"/>
            <a:ext cx="373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https://github.com/byt3bl33d3r/CrackMapExec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A395F9-84A3-474E-BF8E-AC203409E574}"/>
              </a:ext>
            </a:extLst>
          </p:cNvPr>
          <p:cNvSpPr/>
          <p:nvPr/>
        </p:nvSpPr>
        <p:spPr>
          <a:xfrm>
            <a:off x="2939873" y="3855440"/>
            <a:ext cx="35690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7"/>
              </a:rPr>
              <a:t>https://github.com/SecureAuthCorp/impacket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52FAE2-6C06-4753-8FF6-96BBDFBEDD39}"/>
              </a:ext>
            </a:extLst>
          </p:cNvPr>
          <p:cNvSpPr/>
          <p:nvPr/>
        </p:nvSpPr>
        <p:spPr>
          <a:xfrm>
            <a:off x="2939873" y="4234969"/>
            <a:ext cx="3285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8"/>
              </a:rPr>
              <a:t>https://github.com/SpiderLabs/Responder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37835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A2CB82-A614-4CD9-9889-8E7C1B802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get down to business…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6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domain admin memes">
            <a:extLst>
              <a:ext uri="{FF2B5EF4-FFF2-40B4-BE49-F238E27FC236}">
                <a16:creationId xmlns:a16="http://schemas.microsoft.com/office/drawing/2014/main" id="{5350380A-33D4-488C-9CFB-22B97E3B2B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200"/>
            <a:ext cx="6629400" cy="496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824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A2CB82-A614-4CD9-9889-8E7C1B802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u="sng" dirty="0"/>
              <a:t>#1 Way from “Zero to Hero”</a:t>
            </a:r>
          </a:p>
          <a:p>
            <a:r>
              <a:rPr lang="en-US" dirty="0"/>
              <a:t>Device is plugged into network, grab an IP from DHCP or review packets in Wireshark/</a:t>
            </a:r>
            <a:r>
              <a:rPr lang="en-US" dirty="0" err="1"/>
              <a:t>tcpdump</a:t>
            </a:r>
            <a:r>
              <a:rPr lang="en-US" dirty="0"/>
              <a:t> and assign static IP</a:t>
            </a:r>
          </a:p>
          <a:p>
            <a:r>
              <a:rPr lang="en-US" dirty="0"/>
              <a:t>Run </a:t>
            </a:r>
            <a:r>
              <a:rPr lang="en-US" dirty="0" err="1"/>
              <a:t>crackmapexec</a:t>
            </a:r>
            <a:r>
              <a:rPr lang="en-US" dirty="0"/>
              <a:t> and generate and SMB relay list (computers that do not enforce SMB signing)</a:t>
            </a:r>
          </a:p>
          <a:p>
            <a:r>
              <a:rPr lang="en-US" dirty="0"/>
              <a:t>Run responder with SMB and HTTP set to Off alongside </a:t>
            </a:r>
            <a:r>
              <a:rPr lang="en-US" dirty="0" err="1"/>
              <a:t>ntlmrelayx</a:t>
            </a:r>
            <a:r>
              <a:rPr lang="en-US" dirty="0"/>
              <a:t> from </a:t>
            </a:r>
            <a:r>
              <a:rPr lang="en-US" dirty="0" err="1"/>
              <a:t>impacket</a:t>
            </a:r>
            <a:r>
              <a:rPr lang="en-US" dirty="0"/>
              <a:t> using the list from </a:t>
            </a:r>
            <a:r>
              <a:rPr lang="en-US" dirty="0" err="1"/>
              <a:t>crackmapexec</a:t>
            </a:r>
            <a:r>
              <a:rPr lang="en-US" dirty="0"/>
              <a:t> and watch the hashes fly by</a:t>
            </a:r>
          </a:p>
          <a:p>
            <a:r>
              <a:rPr lang="en-US" dirty="0"/>
              <a:t>Spray credentials across network using </a:t>
            </a:r>
            <a:r>
              <a:rPr lang="en-US" dirty="0" err="1"/>
              <a:t>crackmapexec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1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2B6B15-0452-4941-BCDE-2AE1CEEA6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42" y="1600200"/>
            <a:ext cx="7149605" cy="5667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A12DA4-2A56-41D2-BEFE-E291095FA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42" y="1980852"/>
            <a:ext cx="5767137" cy="483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71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43CACF-2EF5-400E-B5AE-057ED59D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75547"/>
            <a:ext cx="6071937" cy="508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88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747EA2-EBFD-4711-BED2-B3D771B14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3720"/>
            <a:ext cx="9144000" cy="335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09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2" name="Picture 4" descr="CME Module example">
            <a:extLst>
              <a:ext uri="{FF2B5EF4-FFF2-40B4-BE49-F238E27FC236}">
                <a16:creationId xmlns:a16="http://schemas.microsoft.com/office/drawing/2014/main" id="{D6CCF0A1-C84B-45BC-B599-F5C15729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3550"/>
            <a:ext cx="91440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87A14F-C52B-46C4-856B-77802BE2F7C2}"/>
              </a:ext>
            </a:extLst>
          </p:cNvPr>
          <p:cNvSpPr txBox="1"/>
          <p:nvPr/>
        </p:nvSpPr>
        <p:spPr>
          <a:xfrm>
            <a:off x="990600" y="53340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4"/>
              </a:rPr>
              <a:t>https://github.com/Hackndo/lsassy/tree/master/cme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07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2182</TotalTime>
  <Words>545</Words>
  <Application>Microsoft Office PowerPoint</Application>
  <PresentationFormat>On-screen Show (4:3)</PresentationFormat>
  <Paragraphs>71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OWASP Foundation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OWASP Presentation Template</dc:title>
  <dc:creator>OWASP Foundation</dc:creator>
  <cp:lastModifiedBy>Christopher Barretto</cp:lastModifiedBy>
  <cp:revision>107</cp:revision>
  <dcterms:created xsi:type="dcterms:W3CDTF">2012-03-30T06:23:37Z</dcterms:created>
  <dcterms:modified xsi:type="dcterms:W3CDTF">2020-03-13T17:38:58Z</dcterms:modified>
</cp:coreProperties>
</file>